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A7E24-BDEA-4A6F-B297-4E09FA2DEDB0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759D9-8207-4443-8E1D-AC14F71534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923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53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30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79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66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12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55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78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20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86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25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37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E4FC-BF42-4359-A586-1BCE5CB22D25}" type="datetimeFigureOut">
              <a:rPr kumimoji="1" lang="ja-JP" altLang="en-US" smtClean="0"/>
              <a:t>2013/10/17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3BCD-3CB6-4A96-B58A-93DC2C04DC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7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04856" cy="792087"/>
          </a:xfrm>
        </p:spPr>
        <p:txBody>
          <a:bodyPr/>
          <a:lstStyle/>
          <a:p>
            <a:r>
              <a:rPr kumimoji="1" lang="ja-JP" altLang="en-US" dirty="0" smtClean="0"/>
              <a:t>分数で表しましょう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2852936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627784" y="2852936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71535" y="2852936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515751" y="2852936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 rot="16200000">
            <a:off x="705272" y="2395736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>
            <a:off x="7536755" y="2395736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05320" y="1666404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２ｍ</a:t>
            </a:r>
            <a:endParaRPr kumimoji="1" lang="ja-JP" altLang="en-US" sz="4400" dirty="0"/>
          </a:p>
        </p:txBody>
      </p:sp>
      <p:sp>
        <p:nvSpPr>
          <p:cNvPr id="13" name="円弧 12"/>
          <p:cNvSpPr/>
          <p:nvPr/>
        </p:nvSpPr>
        <p:spPr>
          <a:xfrm rot="10800000">
            <a:off x="697636" y="2852936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5400000">
            <a:off x="1713384" y="2852936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6719" y="3359364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5654" y="5085184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94633" y="5087425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は</a:t>
            </a:r>
            <a:endParaRPr kumimoji="1" lang="ja-JP" altLang="en-US" sz="4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89348" y="5488701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４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19008" y="5148980"/>
            <a:ext cx="678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err="1" smtClean="0"/>
              <a:t>ー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974449" y="4717965"/>
            <a:ext cx="535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１</a:t>
            </a:r>
            <a:endParaRPr kumimoji="1" lang="ja-JP" altLang="en-US" sz="4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48472" y="5071721"/>
            <a:ext cx="7136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ｍ</a:t>
            </a:r>
            <a:endParaRPr kumimoji="1" lang="ja-JP" altLang="en-US" sz="4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86819" y="5071115"/>
            <a:ext cx="1800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ですか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9381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04856" cy="79208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分数で表す時は、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１がどこか</a:t>
            </a:r>
            <a:r>
              <a:rPr kumimoji="1" lang="ja-JP" altLang="en-US" dirty="0" smtClean="0"/>
              <a:t>を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みつけることが大切です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3629288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627784" y="3623144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72000" y="3623144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516216" y="3630894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 rot="16200000">
            <a:off x="705272" y="3151206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>
            <a:off x="7534373" y="3137138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60182" y="2752417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２ｍ</a:t>
            </a:r>
            <a:endParaRPr kumimoji="1" lang="ja-JP" altLang="en-US" sz="4400" dirty="0"/>
          </a:p>
        </p:txBody>
      </p:sp>
      <p:sp>
        <p:nvSpPr>
          <p:cNvPr id="13" name="円弧 12"/>
          <p:cNvSpPr/>
          <p:nvPr/>
        </p:nvSpPr>
        <p:spPr>
          <a:xfrm rot="10800000">
            <a:off x="702685" y="366458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5400000">
            <a:off x="1712490" y="3630894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6719" y="4236464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5654" y="5085184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１ｍ</a:t>
            </a:r>
            <a:endParaRPr kumimoji="1" lang="ja-JP" altLang="en-US" sz="4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94633" y="5087425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は</a:t>
            </a:r>
            <a:endParaRPr kumimoji="1" lang="ja-JP" altLang="en-US" sz="4400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716753" y="1686783"/>
            <a:ext cx="7704856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この問題では、</a:t>
            </a:r>
            <a:r>
              <a:rPr lang="ja-JP" altLang="en-US" sz="3200" dirty="0" smtClean="0">
                <a:solidFill>
                  <a:srgbClr val="FF0000"/>
                </a:solidFill>
              </a:rPr>
              <a:t>１ｍがどこか</a:t>
            </a:r>
            <a:r>
              <a:rPr lang="ja-JP" altLang="en-US" sz="3200" dirty="0" smtClean="0"/>
              <a:t>を</a:t>
            </a:r>
            <a:br>
              <a:rPr lang="ja-JP" altLang="en-US" sz="3200" dirty="0" smtClean="0"/>
            </a:br>
            <a:r>
              <a:rPr lang="ja-JP" altLang="en-US" sz="3200" dirty="0" smtClean="0"/>
              <a:t>みつけることが大切です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1847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5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68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04856" cy="79208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１ｍは赤い色の長さですね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3630894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627784" y="3623144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72000" y="3623144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516216" y="3629288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 rot="16200000">
            <a:off x="705272" y="3151206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>
            <a:off x="3657600" y="3151206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14178" y="2564904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１ｍ</a:t>
            </a:r>
            <a:endParaRPr kumimoji="1" lang="ja-JP" altLang="en-US" sz="4400" dirty="0"/>
          </a:p>
        </p:txBody>
      </p:sp>
      <p:sp>
        <p:nvSpPr>
          <p:cNvPr id="13" name="円弧 12"/>
          <p:cNvSpPr/>
          <p:nvPr/>
        </p:nvSpPr>
        <p:spPr>
          <a:xfrm rot="10800000">
            <a:off x="702685" y="366458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5400000">
            <a:off x="1712490" y="3630894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6719" y="4236464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5654" y="5085184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１ｍ</a:t>
            </a:r>
            <a:endParaRPr kumimoji="1" lang="ja-JP" altLang="en-US" sz="4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94633" y="5087425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は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60618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0.069 0.25 0.125 L 0.25 0.25 E" pathEditMode="relative" ptsTypes="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04856" cy="79208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１ｍは赤い色の長さですね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9296" y="3616826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627784" y="3623144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572000" y="3623144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516216" y="3630894"/>
            <a:ext cx="1944216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 rot="16200000">
            <a:off x="705272" y="3151206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弧 10"/>
          <p:cNvSpPr/>
          <p:nvPr/>
        </p:nvSpPr>
        <p:spPr>
          <a:xfrm>
            <a:off x="3657600" y="3151206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14178" y="2564904"/>
            <a:ext cx="1099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１ｍ</a:t>
            </a:r>
            <a:endParaRPr kumimoji="1" lang="ja-JP" altLang="en-US" sz="4400" dirty="0"/>
          </a:p>
        </p:txBody>
      </p:sp>
      <p:sp>
        <p:nvSpPr>
          <p:cNvPr id="13" name="円弧 12"/>
          <p:cNvSpPr/>
          <p:nvPr/>
        </p:nvSpPr>
        <p:spPr>
          <a:xfrm rot="10800000">
            <a:off x="702685" y="3664580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5400000">
            <a:off x="1712490" y="3630894"/>
            <a:ext cx="914400" cy="914400"/>
          </a:xfrm>
          <a:prstGeom prst="arc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16719" y="4236464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5654" y="5085184"/>
            <a:ext cx="12779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□ｍ</a:t>
            </a:r>
            <a:endParaRPr kumimoji="1" lang="ja-JP" altLang="en-US" sz="4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94633" y="5087425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は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57600" y="5005905"/>
            <a:ext cx="726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err="1" smtClean="0"/>
              <a:t>ー</a:t>
            </a:r>
            <a:endParaRPr kumimoji="1" lang="ja-JP" altLang="en-US" sz="4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35345" y="5472145"/>
            <a:ext cx="570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２</a:t>
            </a:r>
            <a:endParaRPr kumimoji="1" lang="ja-JP" altLang="en-US" sz="4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735345" y="4519247"/>
            <a:ext cx="5709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</a:t>
            </a:r>
            <a:endParaRPr kumimoji="1" lang="ja-JP" altLang="en-US" sz="4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72327" y="5005904"/>
            <a:ext cx="7136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400" dirty="0"/>
              <a:t>ｍ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66376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5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0023 L 0.12899 0.00023 C 0.18507 0.00023 0.25399 0.06915 0.25399 0.12535 L 0.25399 0.25023 " pathEditMode="relative" rAng="0" ptsTypes="FfFF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4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50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0"/>
                            </p:stCondLst>
                            <p:childTnLst>
                              <p:par>
                                <p:cTn id="7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4" grpId="2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/>
      <p:bldP spid="17" grpId="0"/>
      <p:bldP spid="3" grpId="0"/>
      <p:bldP spid="18" grpId="0"/>
      <p:bldP spid="19" grpId="0"/>
      <p:bldP spid="5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71</Words>
  <Application>Microsoft Office PowerPoint</Application>
  <PresentationFormat>画面に合わせる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分数で表しましょう</vt:lpstr>
      <vt:lpstr>分数で表す時は、１がどこかを みつけることが大切です</vt:lpstr>
      <vt:lpstr>１ｍは赤い色の長さですね</vt:lpstr>
      <vt:lpstr>１ｍは赤い色の長さですね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分数で表しましょう</dc:title>
  <dc:creator>admin</dc:creator>
  <cp:lastModifiedBy>admin</cp:lastModifiedBy>
  <cp:revision>23</cp:revision>
  <cp:lastPrinted>2013-10-09T05:34:07Z</cp:lastPrinted>
  <dcterms:created xsi:type="dcterms:W3CDTF">2013-10-08T23:01:20Z</dcterms:created>
  <dcterms:modified xsi:type="dcterms:W3CDTF">2013-10-17T04:02:35Z</dcterms:modified>
</cp:coreProperties>
</file>